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EB Garamond Medium"/>
      <p:regular r:id="rId14"/>
      <p:bold r:id="rId15"/>
      <p:italic r:id="rId16"/>
      <p:boldItalic r:id="rId17"/>
    </p:embeddedFont>
    <p:embeddedFont>
      <p:font typeface="EB Garamond"/>
      <p:regular r:id="rId18"/>
      <p:bold r:id="rId19"/>
      <p:italic r:id="rId20"/>
      <p:boldItalic r:id="rId21"/>
    </p:embeddedFont>
    <p:embeddedFont>
      <p:font typeface="Public Sans"/>
      <p:regular r:id="rId22"/>
      <p:bold r:id="rId23"/>
      <p:italic r:id="rId24"/>
      <p:boldItalic r:id="rId25"/>
    </p:embeddedFont>
    <p:embeddedFont>
      <p:font typeface="EB Garamond ExtraBold"/>
      <p:bold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iMpyOz0WOzCOE9f5ecWVMD0X/X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89915A-CD9A-4C0B-B103-F45F22C6E971}">
  <a:tblStyle styleId="{EE89915A-CD9A-4C0B-B103-F45F22C6E97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-italic.fntdata"/><Relationship Id="rId22" Type="http://schemas.openxmlformats.org/officeDocument/2006/relationships/font" Target="fonts/PublicSans-regular.fntdata"/><Relationship Id="rId21" Type="http://schemas.openxmlformats.org/officeDocument/2006/relationships/font" Target="fonts/EBGaramond-boldItalic.fntdata"/><Relationship Id="rId24" Type="http://schemas.openxmlformats.org/officeDocument/2006/relationships/font" Target="fonts/PublicSans-italic.fntdata"/><Relationship Id="rId23" Type="http://schemas.openxmlformats.org/officeDocument/2006/relationships/font" Target="fonts/PublicSans-bold.fntdata"/><Relationship Id="rId26" Type="http://schemas.openxmlformats.org/officeDocument/2006/relationships/font" Target="fonts/EBGaramondExtraBold-bold.fntdata"/><Relationship Id="rId25" Type="http://schemas.openxmlformats.org/officeDocument/2006/relationships/font" Target="fonts/PublicSans-boldItalic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EBGaramondExtraBold-boldItalic.fntdata"/><Relationship Id="rId29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EBGaramondMedium-bold.fntdata"/><Relationship Id="rId14" Type="http://schemas.openxmlformats.org/officeDocument/2006/relationships/font" Target="fonts/EBGaramondMedium-regular.fntdata"/><Relationship Id="rId17" Type="http://schemas.openxmlformats.org/officeDocument/2006/relationships/font" Target="fonts/EBGaramondMedium-boldItalic.fntdata"/><Relationship Id="rId16" Type="http://schemas.openxmlformats.org/officeDocument/2006/relationships/font" Target="fonts/EBGaramondMedium-italic.fntdata"/><Relationship Id="rId19" Type="http://schemas.openxmlformats.org/officeDocument/2006/relationships/font" Target="fonts/EBGaramond-bold.fntdata"/><Relationship Id="rId18" Type="http://schemas.openxmlformats.org/officeDocument/2006/relationships/font" Target="fonts/EB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6" name="Google Shape;1836;p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f5dca458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3" name="Google Shape;1843;g1f5dca458e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3" name="Google Shape;1853;g2139e008f0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f5dca458e3_0_18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1" name="Google Shape;1861;g1f5dca458e3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5" name="Google Shape;1875;p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1" name="Google Shape;1881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91" name="Google Shape;91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40" r="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8" l="0" r="0"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8" l="0" r="0"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41" l="0" r="0" t="107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97" name="Google Shape;97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42" l="0" r="0" t="10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42" l="0" r="0" t="10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81" l="41" r="40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75" r="88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105" name="Google Shape;105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06" name="Google Shape;106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2" name="Google Shape;112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20" name="Google Shape;120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28" name="Google Shape;128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5" name="Google Shape;135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" name="Google Shape;140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5" name="Google Shape;145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8" name="Google Shape;148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53" name="Google Shape;153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6" name="Google Shape;156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49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" name="Google Shape;164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72" name="Google Shape;172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79" name="Google Shape;179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7" name="Google Shape;187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99" name="Google Shape;199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0" name="Google Shape;210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0" name="Google Shape;220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7" name="Google Shape;227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4" name="Google Shape;234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41" name="Google Shape;241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b="0" l="71" r="59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49" name="Google Shape;249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85" name="Google Shape;285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9" name="Google Shape;289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1" name="Google Shape;301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13" name="Google Shape;313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2" name="Google Shape;332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8" name="Google Shape;348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65" name="Google Shape;365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2" name="Google Shape;382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99" name="Google Shape;399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16" name="Google Shape;416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34" name="Google Shape;434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52" name="Google Shape;452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82" name="Google Shape;482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6" name="Google Shape;506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19" name="Google Shape;519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41" l="0" r="29" t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2" name="Google Shape;532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46" name="Google Shape;546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62" name="Google Shape;562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2" name="Google Shape;572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8" name="Google Shape;588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1" name="Google Shape;591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2" name="Google Shape;592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3" name="Google Shape;593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7" name="Google Shape;607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8" name="Google Shape;608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0" name="Google Shape;610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3" name="Google Shape;613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4" name="Google Shape;614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19" name="Google Shape;619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9" name="Google Shape;629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0" name="Google Shape;630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1" name="Google Shape;631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4" name="Google Shape;634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49" name="Google Shape;649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3" name="Google Shape;683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4" name="Google Shape;684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5" name="Google Shape;685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88" name="Google Shape;688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3" name="Google Shape;723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4" name="Google Shape;724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5" name="Google Shape;725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28" name="Google Shape;728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2" name="Google Shape;742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49" name="Google Shape;749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5" name="Google Shape;765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0" name="Google Shape;770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5" name="Google Shape;785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6" name="Google Shape;786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89" name="Google Shape;789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1" name="Google Shape;801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2" name="Google Shape;802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3" name="Google Shape;803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4" name="Google Shape;804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5" name="Google Shape;805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6" name="Google Shape;806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08" name="Google Shape;808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7" name="Google Shape;847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9" name="Google Shape;849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52" name="Google Shape;852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9" name="Google Shape;889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0" name="Google Shape;890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1" name="Google Shape;891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2" name="Google Shape;892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4" name="Google Shape;894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97" name="Google Shape;897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41" name="Google Shape;941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0" name="Google Shape;980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1" name="Google Shape;981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85" name="Google Shape;985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1" name="Google Shape;1021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4" name="Google Shape;1024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5" name="Google Shape;1025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28" name="Google Shape;1028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" name="Google Shape;1048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" name="Google Shape;1049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0" name="Google Shape;1050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1" name="Google Shape;1051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2" name="Google Shape;1052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3" name="Google Shape;1053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4" name="Google Shape;1054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56" name="Google Shape;1056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7" name="Google Shape;1077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8" name="Google Shape;1078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9" name="Google Shape;1079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0" name="Google Shape;1080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1" name="Google Shape;1081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2" name="Google Shape;1082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66" name="Google Shape;66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67" name="Google Shape;67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84" name="Google Shape;1084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4" name="Google Shape;1104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5" name="Google Shape;1105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6" name="Google Shape;1106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7" name="Google Shape;1107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8" name="Google Shape;1108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12" name="Google Shape;1112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16" name="Google Shape;1116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7" name="Google Shape;1127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8" name="Google Shape;1128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9" name="Google Shape;1129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0" name="Google Shape;1130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1" name="Google Shape;1131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2" name="Google Shape;1132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3" name="Google Shape;1133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35" name="Google Shape;1135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4" name="Google Shape;1164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5" name="Google Shape;1165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6" name="Google Shape;1166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9" name="Google Shape;1199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0" name="Google Shape;1200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1" name="Google Shape;1201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2" name="Google Shape;1202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04" name="Google Shape;1204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3" name="Google Shape;1233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4" name="Google Shape;1234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5" name="Google Shape;1235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8" name="Google Shape;1268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9" name="Google Shape;1269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73" name="Google Shape;1273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3" name="Google Shape;1303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4" name="Google Shape;1304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7" name="Google Shape;1337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8" name="Google Shape;1338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9" name="Google Shape;1339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0" name="Google Shape;1340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42" name="Google Shape;1342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7" name="Google Shape;1377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8" name="Google Shape;1378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9" name="Google Shape;1379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0" name="Google Shape;1380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3" name="Google Shape;1413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4" name="Google Shape;1414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5" name="Google Shape;1415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6" name="Google Shape;1416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18" name="Google Shape;1418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1" name="Google Shape;1471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2" name="Google Shape;1472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3" name="Google Shape;1473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5" name="Google Shape;1475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6" name="Google Shape;1476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7" name="Google Shape;1477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79" name="Google Shape;1479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3" name="Google Shape;1483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4" name="Google Shape;1484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0" name="Google Shape;1490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1" name="Google Shape;1491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b="0" l="54" r="104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7" name="Google Shape;77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7" name="Google Shape;1497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8" name="Google Shape;1498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04" name="Google Shape;1504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05" name="Google Shape;1505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48" name="Google Shape;154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49" name="Google Shape;1549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0" name="Google Shape;1550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67" name="Google Shape;156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68" name="Google Shape;1568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69" name="Google Shape;1569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86" name="Google Shape;158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87" name="Google Shape;1587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88" name="Google Shape;1588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604" name="Google Shape;1604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05" name="Google Shape;1605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b="0" l="0" r="4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13" name="Google Shape;1613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7" name="Google Shape;1617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b="10" l="50" r="26" t="4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84" name="Google Shape;84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b="0" l="0" r="4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3" name="Google Shape;1623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27" name="Google Shape;1627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31" name="Google Shape;1631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4" name="Google Shape;1634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0" name="Google Shape;1640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2" name="Google Shape;1642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4" name="Google Shape;1644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7" name="Google Shape;1647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9" name="Google Shape;1649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1" name="Google Shape;1651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54" name="Google Shape;1654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6" name="Google Shape;1656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8" name="Google Shape;1658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0" name="Google Shape;1660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3" name="Google Shape;1663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b="12" l="0" r="6" t="44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6" name="Google Shape;1666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9" name="Google Shape;1669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b="12" l="0" r="6" t="44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73" name="Google Shape;1673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79" name="Google Shape;1679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b="126" l="55" r="46" t="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E-Commerce Website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9" name="Google Shape;1839;p210"/>
          <p:cNvSpPr txBox="1"/>
          <p:nvPr>
            <p:ph idx="1" type="body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/>
              <a:t>In the modern era, people lead increasingly busy lives, making it challenging to allocate time for in-person shopping across multiple stores to find desired products. This often results in a significant time investment, and price variations from store to store can lead to unnecessary expenses and potential financial losses.</a:t>
            </a:r>
            <a:br>
              <a:rPr lang="en-US" sz="900"/>
            </a:br>
            <a:endParaRPr sz="9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0" name="Google Shape;1840;p210"/>
          <p:cNvGraphicFramePr/>
          <p:nvPr/>
        </p:nvGraphicFramePr>
        <p:xfrm>
          <a:off x="144700" y="211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{EE89915A-CD9A-4C0B-B103-F45F22C6E971}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rgbClr val="C88C3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C88C3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rgbClr val="C88C3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C88C3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rgbClr val="C88C3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au721220104025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Mohammed Anas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accent6"/>
                          </a:solidFill>
                        </a:rPr>
                        <a:t>CD1_15</a:t>
                      </a:r>
                      <a:endParaRPr sz="13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au721220104027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Neethi Kumar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accent6"/>
                          </a:solidFill>
                        </a:rPr>
                        <a:t>CD1_15</a:t>
                      </a:r>
                      <a:endParaRPr sz="13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au721220104037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Ramana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accent6"/>
                          </a:solidFill>
                        </a:rPr>
                        <a:t>CD1_15</a:t>
                      </a:r>
                      <a:endParaRPr sz="13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au721220104040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Sakthi Kumar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accent6"/>
                          </a:solidFill>
                        </a:rPr>
                        <a:t>CD1_15</a:t>
                      </a:r>
                      <a:endParaRPr sz="13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au721220104053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accent6"/>
                          </a:solidFill>
                        </a:rPr>
                        <a:t>Suriya Prakash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accent6"/>
                          </a:solidFill>
                        </a:rPr>
                        <a:t>CD1_15</a:t>
                      </a:r>
                      <a:endParaRPr sz="13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1f5dca458e3_0_0"/>
          <p:cNvSpPr txBox="1"/>
          <p:nvPr>
            <p:ph idx="1" type="body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5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of “E-Commerce Website”</a:t>
            </a:r>
            <a:endParaRPr/>
          </a:p>
          <a:p>
            <a:pPr indent="-32385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and Setup of Github account</a:t>
            </a:r>
            <a:endParaRPr/>
          </a:p>
          <a:p>
            <a:pPr indent="-32385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and Hands-on to various commands of Git Bash</a:t>
            </a:r>
            <a:endParaRPr/>
          </a:p>
          <a:p>
            <a:pPr indent="-2286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None/>
            </a:pPr>
            <a:r>
              <a:t/>
            </a:r>
            <a:endParaRPr b="0" i="0" sz="1500" u="none" cap="none" strike="noStrik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6" name="Google Shape;1846;g1f5dca458e3_0_0"/>
          <p:cNvSpPr txBox="1"/>
          <p:nvPr>
            <p:ph idx="2" type="body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/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/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/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1</a:t>
            </a:r>
            <a:endParaRPr b="0" i="0" sz="1800" u="none" cap="none" strike="noStrike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b="0" i="0" sz="1200" u="none" cap="none" strike="noStrik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6" name="Google Shape;1856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7" name="Google Shape;1857;g2139e008f02_0_0"/>
          <p:cNvSpPr txBox="1"/>
          <p:nvPr/>
        </p:nvSpPr>
        <p:spPr>
          <a:xfrm>
            <a:off x="671803" y="699796"/>
            <a:ext cx="791235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modern era, people lead increasingly busy lives, making it challenging to allocate time for in-person shopping across multiple stores to find desired products. This often results in a significant time investment, and price variations from store to store can lead to unnecessary expenses and potential financial losses.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g2139e008f02_0_0"/>
          <p:cNvSpPr txBox="1"/>
          <p:nvPr/>
        </p:nvSpPr>
        <p:spPr>
          <a:xfrm>
            <a:off x="671803" y="3802071"/>
            <a:ext cx="799633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aims to create a comprehensive eCommerce website to facilitate sell the various products. The platform will serve as a marketplace where vendors can also list their products, and customers can browse, search, and make purchases securely and conveniently. The objective is to build a trust worthy, user-friendly, and scalable eCommerce webpage.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1f5dca458e3_0_1833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4" name="Google Shape;1864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/>
          <p:nvPr>
            <p:ph idx="6" type="body"/>
          </p:nvPr>
        </p:nvSpPr>
        <p:spPr>
          <a:xfrm>
            <a:off x="6615113" y="960438"/>
            <a:ext cx="17145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/>
          <p:nvPr>
            <p:ph idx="7" type="body"/>
          </p:nvPr>
        </p:nvSpPr>
        <p:spPr>
          <a:xfrm>
            <a:off x="6787154" y="2188616"/>
            <a:ext cx="2356846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1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870" name="Google Shape;1870;g1f5dca458e3_0_1833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1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/>
          </a:p>
          <a:p>
            <a: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8" name="Google Shape;1878;p212"/>
          <p:cNvSpPr txBox="1"/>
          <p:nvPr>
            <p:ph idx="2" type="body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0" lang="en-US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https://github.com/SAKTHIKUMAR1234/SRS-task-1-.git</a:t>
            </a:r>
            <a:endParaRPr i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3" name="Google Shape;1883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